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50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D308-8075-4A7B-AFA8-5F0C6D8C8AC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2F7F-65CC-4AB2-89D8-F8AE3087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12838" y="30163"/>
            <a:ext cx="92503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TRƯỜNG </a:t>
            </a:r>
            <a:r>
              <a:rPr lang="en-US" sz="3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TIỂU</a:t>
            </a: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HỌC</a:t>
            </a:r>
            <a:r>
              <a:rPr 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KIÊU</a:t>
            </a: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KỴ</a:t>
            </a:r>
            <a:endParaRPr 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5400000">
            <a:off x="8615363" y="3452813"/>
            <a:ext cx="37338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LỚP5</a:t>
            </a:r>
          </a:p>
        </p:txBody>
      </p:sp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533650" y="4186412"/>
            <a:ext cx="7239000" cy="461962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2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9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7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224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3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"/>
            <a:ext cx="115824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2:</a:t>
            </a:r>
          </a:p>
          <a:p>
            <a:pPr>
              <a:buNone/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cụm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3008062"/>
            <a:ext cx="1320800" cy="8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2400" y="4074403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2400" y="5043889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400" y="6148754"/>
            <a:ext cx="14224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8539" y="129372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“đối tượng nào đó” </a:t>
            </a:r>
            <a:endParaRPr lang="vi-VN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35" y="176294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8939" y="12937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30400" y="181694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“tranh/ảnh” </a:t>
            </a:r>
            <a:endParaRPr lang="vi-VN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4348" y="862838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dirty="0" smtClean="0">
                <a:solidFill>
                  <a:srgbClr val="FF0000"/>
                </a:solidFill>
              </a:rPr>
              <a:t>“căn đều hai bên”</a:t>
            </a:r>
            <a:endParaRPr lang="vi-VN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6187" y="1816945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“căn giữa”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2902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-2.16285E-6 L 0.17834 0.171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7" y="85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5 0.01458 L -0.08357 0.291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" y="13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7 0.0081 L 0.03059 0.35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3" y="17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08E-6 -4.07356E-6 L 0.16675 0.49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1" y="24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 0.03864 L -0.26139 0.717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9" y="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1"/>
      <p:bldP spid="26" grpId="1"/>
      <p:bldP spid="27" grpId="1"/>
      <p:bldP spid="28" grpId="1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44081"/>
            <a:ext cx="2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0" y="912660"/>
            <a:ext cx="8009205" cy="5157633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555821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65470" y="278511"/>
            <a:ext cx="423105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727822" y="4947969"/>
            <a:ext cx="3843165" cy="1319213"/>
          </a:xfrm>
          <a:prstGeom prst="wedgeEllipseCallout">
            <a:avLst>
              <a:gd name="adj1" fmla="val -106954"/>
              <a:gd name="adj2" fmla="val -529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-35282" y="4689206"/>
            <a:ext cx="4729698" cy="1836737"/>
          </a:xfrm>
          <a:prstGeom prst="wedgeEllipseCallout">
            <a:avLst>
              <a:gd name="adj1" fmla="val 39755"/>
              <a:gd name="adj2" fmla="val -576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32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2646008"/>
            <a:ext cx="2592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7" y="965200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56816" y="1117772"/>
            <a:ext cx="43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6816" y="1368597"/>
            <a:ext cx="407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816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7029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304" y="1368597"/>
            <a:ext cx="3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5129" y="1841672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517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512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03675" y="3548063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675" y="4343400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3675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3613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5850" y="6008889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850" y="6313955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5305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133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 rot="10800000">
            <a:off x="-162700" y="2630195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9" y="2720382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449888" y="574245"/>
            <a:ext cx="4326530" cy="1268298"/>
          </a:xfrm>
          <a:prstGeom prst="wedgeEllipseCallout">
            <a:avLst>
              <a:gd name="adj1" fmla="val -113319"/>
              <a:gd name="adj2" fmla="val 283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Picture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854835" y="3097107"/>
            <a:ext cx="3988297" cy="1319213"/>
          </a:xfrm>
          <a:prstGeom prst="wedgeEllipseCallout">
            <a:avLst>
              <a:gd name="adj1" fmla="val -136480"/>
              <a:gd name="adj2" fmla="val 46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ảnh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302853" y="5230219"/>
            <a:ext cx="3639431" cy="1319213"/>
          </a:xfrm>
          <a:prstGeom prst="wedgeEllipseCallout">
            <a:avLst>
              <a:gd name="adj1" fmla="val -94988"/>
              <a:gd name="adj2" fmla="val 20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 new roman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Insert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ảnh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6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49"/>
            <a:ext cx="10058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00388" y="1474788"/>
            <a:ext cx="384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00388" y="1697038"/>
            <a:ext cx="344487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0388" y="1449388"/>
            <a:ext cx="0" cy="22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750" y="1489075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 rot="10800000">
            <a:off x="194899" y="2872608"/>
            <a:ext cx="2804194" cy="1257592"/>
          </a:xfrm>
          <a:prstGeom prst="wedgeEllipseCallout">
            <a:avLst>
              <a:gd name="adj1" fmla="val -56093"/>
              <a:gd name="adj2" fmla="val 1465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651472" y="356147"/>
            <a:ext cx="432653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Table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788109" y="2537762"/>
            <a:ext cx="4416045" cy="1824917"/>
          </a:xfrm>
          <a:prstGeom prst="wedgeEllipseCallout">
            <a:avLst>
              <a:gd name="adj1" fmla="val -127307"/>
              <a:gd name="adj2" fmla="val -95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 smtClean="0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cột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98" y="2962795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65253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Chèn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5729"/>
            <a:ext cx="705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3.Căn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lề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đoạn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1019059"/>
            <a:ext cx="8857560" cy="52722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0" y="2782421"/>
            <a:ext cx="3161792" cy="1701444"/>
          </a:xfrm>
          <a:prstGeom prst="wedgeEllipseCallout">
            <a:avLst>
              <a:gd name="adj1" fmla="val -88701"/>
              <a:gd name="adj2" fmla="val 239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33651" y="265960"/>
            <a:ext cx="4326530" cy="1268298"/>
          </a:xfrm>
          <a:prstGeom prst="wedgeEllipseCallout">
            <a:avLst>
              <a:gd name="adj1" fmla="val -127070"/>
              <a:gd name="adj2" fmla="val 52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một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lề</a:t>
            </a:r>
            <a:endParaRPr lang="en-US" sz="28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04" y="2872608"/>
            <a:ext cx="296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11" y="-13107"/>
            <a:ext cx="37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91" y="719261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7037"/>
              </p:ext>
            </p:extLst>
          </p:nvPr>
        </p:nvGraphicFramePr>
        <p:xfrm>
          <a:off x="1408001" y="1372432"/>
          <a:ext cx="10258860" cy="2538556"/>
        </p:xfrm>
        <a:graphic>
          <a:graphicData uri="http://schemas.openxmlformats.org/drawingml/2006/table">
            <a:tbl>
              <a:tblPr firstRow="1" firstCol="1" bandRow="1"/>
              <a:tblGrid>
                <a:gridCol w="1709810"/>
                <a:gridCol w="1709810"/>
                <a:gridCol w="1709810"/>
                <a:gridCol w="1709810"/>
                <a:gridCol w="1709810"/>
                <a:gridCol w="1709810"/>
              </a:tblGrid>
              <a:tr h="42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Thủ công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TNXH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Mĩ thuật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Thể dục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 viện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Âm nhạc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Địa lí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98274"/>
            <a:ext cx="6858000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2625" y="29511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56550" y="31734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838" y="2133600"/>
            <a:ext cx="9230412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109664"/>
            <a:ext cx="9966960" cy="40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561704"/>
            <a:ext cx="9553301" cy="44674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96578" y="1961003"/>
            <a:ext cx="826265" cy="418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365760"/>
            <a:ext cx="881742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00891"/>
            <a:ext cx="8686800" cy="4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6" y="825910"/>
            <a:ext cx="8228012" cy="41576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72" y="693129"/>
            <a:ext cx="111799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7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28844"/>
              </p:ext>
            </p:extLst>
          </p:nvPr>
        </p:nvGraphicFramePr>
        <p:xfrm>
          <a:off x="806985" y="938210"/>
          <a:ext cx="5142124" cy="4823611"/>
        </p:xfrm>
        <a:graphic>
          <a:graphicData uri="http://schemas.openxmlformats.org/drawingml/2006/table">
            <a:tbl>
              <a:tblPr/>
              <a:tblGrid>
                <a:gridCol w="2571062"/>
                <a:gridCol w="2571062"/>
              </a:tblGrid>
              <a:tr h="85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838772" y="2627591"/>
            <a:ext cx="270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819685" y="1860895"/>
            <a:ext cx="240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19040" y="4186128"/>
            <a:ext cx="282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19040" y="4980780"/>
            <a:ext cx="284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740346" y="343335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4" name="Oval 106"/>
          <p:cNvSpPr>
            <a:spLocks noChangeArrowheads="1"/>
          </p:cNvSpPr>
          <p:nvPr/>
        </p:nvSpPr>
        <p:spPr bwMode="auto">
          <a:xfrm>
            <a:off x="3651784" y="1948316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Oval 107"/>
          <p:cNvSpPr>
            <a:spLocks noChangeArrowheads="1"/>
          </p:cNvSpPr>
          <p:nvPr/>
        </p:nvSpPr>
        <p:spPr bwMode="auto">
          <a:xfrm>
            <a:off x="3651784" y="2715012"/>
            <a:ext cx="1422400" cy="4714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" name="Oval 108"/>
          <p:cNvSpPr>
            <a:spLocks noChangeArrowheads="1"/>
          </p:cNvSpPr>
          <p:nvPr/>
        </p:nvSpPr>
        <p:spPr bwMode="auto">
          <a:xfrm>
            <a:off x="3651784" y="352077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7" name="Oval 109"/>
          <p:cNvSpPr>
            <a:spLocks noChangeArrowheads="1"/>
          </p:cNvSpPr>
          <p:nvPr/>
        </p:nvSpPr>
        <p:spPr bwMode="auto">
          <a:xfrm>
            <a:off x="3651784" y="4360972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Oval 110"/>
          <p:cNvSpPr>
            <a:spLocks noChangeArrowheads="1"/>
          </p:cNvSpPr>
          <p:nvPr/>
        </p:nvSpPr>
        <p:spPr bwMode="auto">
          <a:xfrm>
            <a:off x="3651784" y="515562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71877"/>
              </p:ext>
            </p:extLst>
          </p:nvPr>
        </p:nvGraphicFramePr>
        <p:xfrm>
          <a:off x="6400799" y="923330"/>
          <a:ext cx="4021157" cy="4816096"/>
        </p:xfrm>
        <a:graphic>
          <a:graphicData uri="http://schemas.openxmlformats.org/drawingml/2006/table">
            <a:tbl>
              <a:tblPr/>
              <a:tblGrid>
                <a:gridCol w="1880202"/>
                <a:gridCol w="2140955"/>
              </a:tblGrid>
              <a:tr h="60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6914512" y="263723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Â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6883501" y="2057091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Ă</a:t>
            </a: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6852491" y="3636931"/>
            <a:ext cx="1173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Ơ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6883501" y="4190929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Ư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6918235" y="3120217"/>
            <a:ext cx="1104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Ô</a:t>
            </a: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8536697" y="2174345"/>
            <a:ext cx="1422400" cy="33288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8536697" y="2712917"/>
            <a:ext cx="1422400" cy="407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AA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8536697" y="3267733"/>
            <a:ext cx="1422400" cy="36919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OO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8536697" y="3756518"/>
            <a:ext cx="1422400" cy="3231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8536697" y="4257606"/>
            <a:ext cx="1422400" cy="33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itchFamily="34" charset="0"/>
              </a:rPr>
              <a:t>U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6918235" y="5199044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Đ</a:t>
            </a: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6883501" y="474492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Ê</a:t>
            </a:r>
          </a:p>
        </p:txBody>
      </p:sp>
      <p:sp>
        <p:nvSpPr>
          <p:cNvPr id="62" name="Oval 110"/>
          <p:cNvSpPr>
            <a:spLocks noChangeArrowheads="1"/>
          </p:cNvSpPr>
          <p:nvPr/>
        </p:nvSpPr>
        <p:spPr bwMode="auto">
          <a:xfrm>
            <a:off x="8536697" y="4765119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EE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8536697" y="5314461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DD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472</Words>
  <Application>Microsoft Office PowerPoint</Application>
  <PresentationFormat>Custom</PresentationFormat>
  <Paragraphs>203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phanthiduc@hotmail.com</dc:creator>
  <cp:lastModifiedBy>AutoBVT</cp:lastModifiedBy>
  <cp:revision>44</cp:revision>
  <dcterms:created xsi:type="dcterms:W3CDTF">2019-10-17T13:39:26Z</dcterms:created>
  <dcterms:modified xsi:type="dcterms:W3CDTF">2021-10-07T06:21:23Z</dcterms:modified>
</cp:coreProperties>
</file>